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06A"/>
    <a:srgbClr val="FEC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7" autoAdjust="0"/>
    <p:restoredTop sz="94660"/>
  </p:normalViewPr>
  <p:slideViewPr>
    <p:cSldViewPr snapToGrid="0">
      <p:cViewPr varScale="1">
        <p:scale>
          <a:sx n="51" d="100"/>
          <a:sy n="51" d="100"/>
        </p:scale>
        <p:origin x="43" y="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7BEBA5B-2774-42A7-BC5E-5436730007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61055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00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7155D0-D258-F052-5409-2429C830B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9" y="309831"/>
            <a:ext cx="2890982" cy="771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E35066-B8A3-07AF-91A7-D6D2184FB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825"/>
            <a:ext cx="12192000" cy="5421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1343516-A620-6454-0908-68DBFD759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755407"/>
            <a:ext cx="5061527" cy="1495794"/>
          </a:xfr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6C0DE8E-D85A-88DB-9184-79C4C7920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036" y="3740729"/>
            <a:ext cx="3981859" cy="276999"/>
          </a:xfrm>
        </p:spPr>
        <p:txBody>
          <a:bodyPr wrap="none" lIns="0" tIns="0" rIns="0" bIns="0">
            <a:spAutoFit/>
          </a:bodyPr>
          <a:lstStyle>
            <a:lvl1pPr marL="0" indent="0" algn="l">
              <a:buNone/>
              <a:defRPr sz="20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57CD1A8-50B9-E124-DEC6-33C6D88E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1" y="5892397"/>
            <a:ext cx="1354538" cy="184666"/>
          </a:xfrm>
        </p:spPr>
        <p:txBody>
          <a:bodyPr wrap="none" lIns="0" tIns="0" rIns="0" bIns="0">
            <a:spAutoFit/>
          </a:bodyPr>
          <a:lstStyle>
            <a:lvl1pPr algn="l">
              <a:defRPr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footer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01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B09C46-60F2-00F9-5F4F-A3340119B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046" y="306315"/>
            <a:ext cx="4512454" cy="553998"/>
          </a:xfr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content</a:t>
            </a:r>
            <a:endParaRPr lang="en-VN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FB3D9A-C356-C063-1764-6F08FCE9B4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047" y="2868929"/>
            <a:ext cx="2721428" cy="316992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667C01B7-59E6-D9C1-5943-E0F195B9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046" y="6389429"/>
            <a:ext cx="1016304" cy="184666"/>
          </a:xfr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vi-VN"/>
              <a:t>Section Name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959F9D3-B5E5-2416-F1BC-2E8399CC1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2682" y="6389429"/>
            <a:ext cx="206788" cy="184666"/>
          </a:xfr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VN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BE392469-3B16-904C-B69B-8C2AF4E77D96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7C744C1-F092-F2DF-DEEA-2B631CCD38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7047" y="1087254"/>
            <a:ext cx="5045528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48DC3D-9705-8D23-1E0C-72FC55634C8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17047" y="2377631"/>
            <a:ext cx="2721428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0C74640-7177-017A-5ABA-EC827EE11DA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260272" y="2878454"/>
            <a:ext cx="2721428" cy="316992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9AFBF81-44A9-6102-DEDD-5A5C921C03F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260272" y="2387156"/>
            <a:ext cx="2721428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F9480B-7760-FA43-177B-0A4E545FFF8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3022" y="2887979"/>
            <a:ext cx="2721428" cy="316992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F271DD-C1C6-2124-88B5-A12FA757527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213022" y="2396681"/>
            <a:ext cx="2721428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79E73E-7317-2DB5-9B5D-4DD26C0FEAF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156247" y="2897504"/>
            <a:ext cx="2721428" cy="316992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E982979-DD9A-D87B-A87C-AF2AAF785E0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156247" y="2406206"/>
            <a:ext cx="2721428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4</a:t>
            </a:r>
          </a:p>
        </p:txBody>
      </p:sp>
    </p:spTree>
    <p:extLst>
      <p:ext uri="{BB962C8B-B14F-4D97-AF65-F5344CB8AC3E}">
        <p14:creationId xmlns:p14="http://schemas.microsoft.com/office/powerpoint/2010/main" val="121822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0244A348-0040-9C5B-B001-A3090B33A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6475" y="0"/>
            <a:ext cx="6105525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0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6E195A-41ED-892F-6B49-54E0E0F90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046" y="306315"/>
            <a:ext cx="4512454" cy="553998"/>
          </a:xfr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content</a:t>
            </a:r>
            <a:endParaRPr lang="en-VN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87158E4-D50A-59A4-46D2-F24DE40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046" y="6389429"/>
            <a:ext cx="1016304" cy="184666"/>
          </a:xfr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vi-VN"/>
              <a:t>Section Name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C47E042-A6D6-95D4-8346-F520AFE52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2682" y="6389429"/>
            <a:ext cx="206788" cy="184666"/>
          </a:xfr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VN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BE392469-3B16-904C-B69B-8C2AF4E77D96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411FC6-8952-2293-3CE8-1B84BA6772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7047" y="1087254"/>
            <a:ext cx="4340678" cy="4985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</p:spTree>
    <p:extLst>
      <p:ext uri="{BB962C8B-B14F-4D97-AF65-F5344CB8AC3E}">
        <p14:creationId xmlns:p14="http://schemas.microsoft.com/office/powerpoint/2010/main" val="419298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BC36D97D-AC80-83EB-FED5-E106F52A72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2674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0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image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8EA6F261-735A-5747-F76B-79ADB3ED9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2682" y="6389429"/>
            <a:ext cx="206788" cy="184666"/>
          </a:xfr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VN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BE392469-3B16-904C-B69B-8C2AF4E77D96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B310FB-CE99-BEC7-2735-7C51F01368FD}"/>
              </a:ext>
            </a:extLst>
          </p:cNvPr>
          <p:cNvSpPr/>
          <p:nvPr userDrawn="1"/>
        </p:nvSpPr>
        <p:spPr>
          <a:xfrm>
            <a:off x="0" y="6267450"/>
            <a:ext cx="12192000" cy="590550"/>
          </a:xfrm>
          <a:prstGeom prst="rect">
            <a:avLst/>
          </a:prstGeom>
          <a:solidFill>
            <a:srgbClr val="FECE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5706266-1F94-B6EB-0C9D-55BD148D23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1322" y="6483227"/>
            <a:ext cx="11693978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</p:spTree>
    <p:extLst>
      <p:ext uri="{BB962C8B-B14F-4D97-AF65-F5344CB8AC3E}">
        <p14:creationId xmlns:p14="http://schemas.microsoft.com/office/powerpoint/2010/main" val="63259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8EA6F261-735A-5747-F76B-79ADB3ED9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2682" y="6389429"/>
            <a:ext cx="206788" cy="184666"/>
          </a:xfr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VN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BE392469-3B16-904C-B69B-8C2AF4E77D96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92E7F7-46DF-3667-C404-2688107B6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046" y="306315"/>
            <a:ext cx="4512454" cy="553998"/>
          </a:xfr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content</a:t>
            </a:r>
            <a:endParaRPr lang="en-VN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CD09257-7868-4518-31FF-33DD1339F2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7047" y="1087254"/>
            <a:ext cx="5045528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EDC282A1-12FE-31B4-D711-AF81150B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046" y="6389429"/>
            <a:ext cx="1016304" cy="184666"/>
          </a:xfr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vi-VN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32309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D7155D0-D258-F052-5409-2429C830B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9" y="309831"/>
            <a:ext cx="2890982" cy="771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E35066-B8A3-07AF-91A7-D6D2184FB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825"/>
            <a:ext cx="12192000" cy="5421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1343516-A620-6454-0908-68DBFD759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" y="3055052"/>
            <a:ext cx="5061527" cy="747897"/>
          </a:xfr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Thank you!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373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bg>
      <p:bgPr>
        <a:solidFill>
          <a:srgbClr val="FEC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4E73411-4098-19D9-C071-0350380C3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7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2A09B1C-C21E-7A86-C301-2D1A32FB6A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6018" y="3055052"/>
            <a:ext cx="3361498" cy="747897"/>
          </a:xfrm>
        </p:spPr>
        <p:txBody>
          <a:bodyPr wrap="none" lIns="0" tIns="0" rIns="0" bIns="0" anchor="b">
            <a:spAutoFit/>
          </a:bodyPr>
          <a:lstStyle>
            <a:lvl1pPr algn="ctr">
              <a:defRPr sz="54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Thank you!</a:t>
            </a:r>
            <a:endParaRPr lang="vi-VN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7F45E4F-8E44-87DC-5785-51F6485E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4113" y="6409634"/>
            <a:ext cx="1354537" cy="184666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footer</a:t>
            </a:r>
            <a:endParaRPr lang="vi-VN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50FC23-1C0F-DBCE-A1DA-90001A42C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09" y="309831"/>
            <a:ext cx="2890982" cy="7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3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4FD189-DA7E-8C84-C6CA-A4F2E379A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3DD536-1B0E-274A-8F3F-8D23613A8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3487"/>
            <a:ext cx="2895599" cy="7369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9EFE893-3449-73CF-12D5-4A22019335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6018" y="3055052"/>
            <a:ext cx="3361498" cy="747897"/>
          </a:xfrm>
        </p:spPr>
        <p:txBody>
          <a:bodyPr wrap="none" lIns="0" tIns="0" rIns="0" bIns="0" anchor="b">
            <a:spAutoFit/>
          </a:bodyPr>
          <a:lstStyle>
            <a:lvl1pPr algn="ctr">
              <a:defRPr sz="5400">
                <a:solidFill>
                  <a:srgbClr val="FECE0D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Thank you!</a:t>
            </a: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6C64E3-B352-BF9A-DC2F-7B548457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4113" y="6409634"/>
            <a:ext cx="1354537" cy="184666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FECE0D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footer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28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36E47-6771-7941-F7B6-5C33A667D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" y="0"/>
            <a:ext cx="1218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FEC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4E73411-4098-19D9-C071-0350380C3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7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2A09B1C-C21E-7A86-C301-2D1A32FB6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207" y="2170794"/>
            <a:ext cx="8709114" cy="747897"/>
          </a:xfrm>
        </p:spPr>
        <p:txBody>
          <a:bodyPr wrap="none" lIns="0" tIns="0" rIns="0" bIns="0" anchor="b">
            <a:spAutoFit/>
          </a:bodyPr>
          <a:lstStyle>
            <a:lvl1pPr algn="ctr">
              <a:defRPr sz="54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5FD2786-F0D0-EADC-3BA3-3D6D27A3D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070" y="3426691"/>
            <a:ext cx="3981859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7F45E4F-8E44-87DC-5785-51F6485E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4113" y="6409634"/>
            <a:ext cx="1354537" cy="184666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footer</a:t>
            </a:r>
            <a:endParaRPr lang="vi-VN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50FC23-1C0F-DBCE-A1DA-90001A42C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09" y="309831"/>
            <a:ext cx="2890982" cy="7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8FA9DE7-6B99-5697-7A0A-293AFAD3B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1FD38-C72A-1FDF-B8DA-7A91C685C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207" y="4894944"/>
            <a:ext cx="8709114" cy="747897"/>
          </a:xfrm>
        </p:spPr>
        <p:txBody>
          <a:bodyPr wrap="none" lIns="0" tIns="0" rIns="0" bIns="0" anchor="b">
            <a:spAutoFit/>
          </a:bodyPr>
          <a:lstStyle>
            <a:lvl1pPr algn="ctr">
              <a:defRPr sz="5400">
                <a:solidFill>
                  <a:srgbClr val="FECE0D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27CB5-7653-0135-73A3-D27A2935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6982" y="6400109"/>
            <a:ext cx="43688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ECE0D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Click to edit footer</a:t>
            </a:r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DD536-1B0E-274A-8F3F-8D23613A8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3487"/>
            <a:ext cx="2895599" cy="73693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E0D0FCE7-F769-F6BF-74B5-53E07165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071" y="5817179"/>
            <a:ext cx="3981859" cy="276999"/>
          </a:xfr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rgbClr val="FECE0D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3889B6A-361B-E947-80A6-D3B1A571A1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73" y="1312455"/>
            <a:ext cx="2686437" cy="31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0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0CA201-11AA-2F00-38A3-50284B443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825"/>
            <a:ext cx="12192000" cy="5421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F9A516-AD94-0478-D130-583C4CCA2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207" y="2170794"/>
            <a:ext cx="8709114" cy="747897"/>
          </a:xfrm>
        </p:spPr>
        <p:txBody>
          <a:bodyPr wrap="none" lIns="0" tIns="0" rIns="0" bIns="0" anchor="b">
            <a:spAutoFit/>
          </a:bodyPr>
          <a:lstStyle>
            <a:lvl1pPr algn="ctr">
              <a:defRPr sz="54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395BA72-E82D-08D8-407E-665806FF0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070" y="3426691"/>
            <a:ext cx="3981859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3E789F-C89B-E941-F853-8E816313E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25" y="317371"/>
            <a:ext cx="877604" cy="10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2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rgbClr val="FEC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508C08-7BD6-CC2B-B1BE-9E38D911E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47B3F2-445F-49E3-2E03-55E1A4873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207" y="2170794"/>
            <a:ext cx="8709114" cy="747897"/>
          </a:xfrm>
        </p:spPr>
        <p:txBody>
          <a:bodyPr wrap="none" lIns="0" tIns="0" rIns="0" bIns="0" anchor="b">
            <a:spAutoFit/>
          </a:bodyPr>
          <a:lstStyle>
            <a:lvl1pPr algn="ctr">
              <a:defRPr sz="54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95EF688-7A91-1F2E-A972-A1E63234B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070" y="3426691"/>
            <a:ext cx="3981859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066430-A397-37E3-5BCA-B88CD306C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25" y="317371"/>
            <a:ext cx="877604" cy="10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6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991C9-84E9-3F46-225D-1C86C8F604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80ED7F7-08CC-9111-BA26-56DB903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207" y="2170794"/>
            <a:ext cx="8709114" cy="747897"/>
          </a:xfrm>
        </p:spPr>
        <p:txBody>
          <a:bodyPr wrap="none" lIns="0" tIns="0" rIns="0" bIns="0" anchor="b">
            <a:spAutoFit/>
          </a:bodyPr>
          <a:lstStyle>
            <a:lvl1pPr algn="ctr">
              <a:defRPr sz="5400">
                <a:solidFill>
                  <a:srgbClr val="FECE0D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2881E96-3EE2-1CE4-B47C-0340F0DB3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070" y="3426691"/>
            <a:ext cx="3981859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rgbClr val="FECE0D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7B9AC1-8A6C-B551-306B-D7E21F8D1C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25" y="317371"/>
            <a:ext cx="877604" cy="10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B09C46-60F2-00F9-5F4F-A3340119B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046" y="306315"/>
            <a:ext cx="4512454" cy="553998"/>
          </a:xfr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content</a:t>
            </a:r>
            <a:endParaRPr lang="en-VN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667C01B7-59E6-D9C1-5943-E0F195B9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046" y="6389429"/>
            <a:ext cx="1016304" cy="184666"/>
          </a:xfr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vi-VN"/>
              <a:t>Section Name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959F9D3-B5E5-2416-F1BC-2E8399CC1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2682" y="6389429"/>
            <a:ext cx="206788" cy="184666"/>
          </a:xfr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VN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BE392469-3B16-904C-B69B-8C2AF4E77D96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CAC2317-2CE3-4EC5-C16B-06675C77B4A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745797" y="2063306"/>
            <a:ext cx="4350204" cy="4055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Section 01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3278CA-7630-265F-3528-412AF9ECDABD}"/>
              </a:ext>
            </a:extLst>
          </p:cNvPr>
          <p:cNvCxnSpPr/>
          <p:nvPr userDrawn="1"/>
        </p:nvCxnSpPr>
        <p:spPr>
          <a:xfrm>
            <a:off x="304800" y="1857375"/>
            <a:ext cx="1158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15680F9-873F-9828-3518-00DBD7EF101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745797" y="2939606"/>
            <a:ext cx="4350204" cy="4055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Section 02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F27FB5-72F4-C618-B0B6-45FC93D2828E}"/>
              </a:ext>
            </a:extLst>
          </p:cNvPr>
          <p:cNvCxnSpPr/>
          <p:nvPr userDrawn="1"/>
        </p:nvCxnSpPr>
        <p:spPr>
          <a:xfrm>
            <a:off x="304800" y="2733675"/>
            <a:ext cx="1158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5D65BD9-4FEA-C072-09AB-5B89B85C53D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745796" y="3815906"/>
            <a:ext cx="4359729" cy="4055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Section 03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CC4871-2E37-D4F3-3280-F1E5D17B942A}"/>
              </a:ext>
            </a:extLst>
          </p:cNvPr>
          <p:cNvCxnSpPr/>
          <p:nvPr userDrawn="1"/>
        </p:nvCxnSpPr>
        <p:spPr>
          <a:xfrm>
            <a:off x="304800" y="3609975"/>
            <a:ext cx="1158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5F3C6D9-1876-0556-9C77-34E0F9B05FA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745797" y="4692206"/>
            <a:ext cx="4350204" cy="4055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Section 04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C64DFE-BCCA-66F5-629E-8713A622F4C3}"/>
              </a:ext>
            </a:extLst>
          </p:cNvPr>
          <p:cNvCxnSpPr/>
          <p:nvPr userDrawn="1"/>
        </p:nvCxnSpPr>
        <p:spPr>
          <a:xfrm>
            <a:off x="304800" y="4486275"/>
            <a:ext cx="1158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3D38758-9C3B-E21C-D32C-08BD5B63B0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22622" y="2039754"/>
            <a:ext cx="5045528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9C02FE7-6848-34EF-EDE9-B7F8938A6C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813097" y="2944629"/>
            <a:ext cx="5045528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45363E4-24C2-17D5-3977-677D2BC028E4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803572" y="3849504"/>
            <a:ext cx="5045528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AC51CA7-02E6-4BB8-D26D-BF3F67D1FC8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794047" y="4754379"/>
            <a:ext cx="5045528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25AE99A-2149-87F5-9592-50EA75BD8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1" y="2019300"/>
            <a:ext cx="349287" cy="4126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4B9D9F6-2A03-D3A9-5CC0-82A9120E4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6" y="2914650"/>
            <a:ext cx="349287" cy="4126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E5302A6-63D1-625A-E6AE-97C1F7F71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" y="3781425"/>
            <a:ext cx="349287" cy="4126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24DF982-5A11-A570-89E6-839C58AC3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6" y="4686300"/>
            <a:ext cx="349287" cy="412629"/>
          </a:xfrm>
          <a:prstGeom prst="rect">
            <a:avLst/>
          </a:prstGeom>
        </p:spPr>
      </p:pic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B159A9F2-7F7A-B545-4410-A24B8FC2C5E1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93247" y="2091881"/>
            <a:ext cx="205184" cy="2215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08C4A52C-D151-1273-B872-CDA0509D054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86897" y="2999931"/>
            <a:ext cx="205184" cy="2215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EFAC9348-21D3-B948-D6B0-FBB62CA96681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4197" y="3863531"/>
            <a:ext cx="205184" cy="2215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EBD1CECC-74BE-D5FF-A507-20BDF28AA4A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61497" y="4771581"/>
            <a:ext cx="205184" cy="2215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630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B09C46-60F2-00F9-5F4F-A3340119B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046" y="306315"/>
            <a:ext cx="4512454" cy="553998"/>
          </a:xfr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content</a:t>
            </a:r>
            <a:endParaRPr lang="en-VN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FB3D9A-C356-C063-1764-6F08FCE9B4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046" y="2868929"/>
            <a:ext cx="5064579" cy="316992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667C01B7-59E6-D9C1-5943-E0F195B9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046" y="6389429"/>
            <a:ext cx="1016304" cy="184666"/>
          </a:xfr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vi-VN"/>
              <a:t>Section Name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959F9D3-B5E5-2416-F1BC-2E8399CC1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2682" y="6389429"/>
            <a:ext cx="206788" cy="184666"/>
          </a:xfr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VN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BE392469-3B16-904C-B69B-8C2AF4E77D96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7C744C1-F092-F2DF-DEEA-2B631CCD38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7047" y="1087254"/>
            <a:ext cx="5045528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48DC3D-9705-8D23-1E0C-72FC55634C8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17046" y="2377631"/>
            <a:ext cx="5045529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3FA21EC-BA0C-F29E-F08E-791DB585C2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22621" y="2868929"/>
            <a:ext cx="5064579" cy="315087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2D5D7C9-2ECB-F1E5-E9B8-51E43E33B10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822621" y="2377631"/>
            <a:ext cx="5045529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2</a:t>
            </a:r>
          </a:p>
        </p:txBody>
      </p:sp>
    </p:spTree>
    <p:extLst>
      <p:ext uri="{BB962C8B-B14F-4D97-AF65-F5344CB8AC3E}">
        <p14:creationId xmlns:p14="http://schemas.microsoft.com/office/powerpoint/2010/main" val="202684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B09C46-60F2-00F9-5F4F-A3340119B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046" y="306315"/>
            <a:ext cx="4512454" cy="553998"/>
          </a:xfr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</a:lstStyle>
          <a:p>
            <a:r>
              <a:rPr lang="en-US"/>
              <a:t>Click to edit content</a:t>
            </a:r>
            <a:endParaRPr lang="en-VN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FB3D9A-C356-C063-1764-6F08FCE9B4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046" y="2868929"/>
            <a:ext cx="3597729" cy="316992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667C01B7-59E6-D9C1-5943-E0F195B9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046" y="6389429"/>
            <a:ext cx="1016304" cy="184666"/>
          </a:xfr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vi-VN"/>
              <a:t>Section Name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959F9D3-B5E5-2416-F1BC-2E8399CC1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2682" y="6389429"/>
            <a:ext cx="206788" cy="184666"/>
          </a:xfr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VN" smtClean="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BE392469-3B16-904C-B69B-8C2AF4E77D96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7C744C1-F092-F2DF-DEEA-2B631CCD38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7047" y="1087254"/>
            <a:ext cx="5045528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amet, consectetur adipiscing elit. Mauris eleifend, leo in elementum volutpat, lacus lectus fermentum libero, quis faucibus risus nisi eu sem.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48DC3D-9705-8D23-1E0C-72FC55634C8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17046" y="2377631"/>
            <a:ext cx="3597729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22D029-003C-5E37-FB5D-C6CE1B0F3CF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08021" y="2868929"/>
            <a:ext cx="3597729" cy="316992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290BB53-A12E-4A11-DF63-B12AD52397D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308021" y="2377631"/>
            <a:ext cx="3597729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8DCFEB-3A62-3B2C-C8E7-12B1D876953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70421" y="2868929"/>
            <a:ext cx="3597729" cy="3169921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>
                <a:solidFill>
                  <a:srgbClr val="12406A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content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6743BB-7FCC-449E-FEE4-EF7E7B3FC97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70421" y="2377631"/>
            <a:ext cx="3597729" cy="40557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12406A"/>
                </a:solidFill>
                <a:latin typeface="Manuale Medium" pitchFamily="2" charset="-93"/>
                <a:ea typeface="Manuale Medium" pitchFamily="2" charset="-9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Heading 3</a:t>
            </a:r>
          </a:p>
        </p:txBody>
      </p:sp>
    </p:spTree>
    <p:extLst>
      <p:ext uri="{BB962C8B-B14F-4D97-AF65-F5344CB8AC3E}">
        <p14:creationId xmlns:p14="http://schemas.microsoft.com/office/powerpoint/2010/main" val="251341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BAEE4-0BCF-B6ED-45E3-46D75579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BA10-0C94-DBFE-CDD2-87C97B914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F9EC-A028-C78D-EBBF-6BA90F335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58A4-4F6D-4D51-BFDD-336C6B0B9BF3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337F0-C845-7E3F-E1FE-200CDC7CB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3AAC4-0D52-46B3-2D1D-30D1BFEDB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5502-50A3-4D29-B06C-374D75943C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8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8" r:id="rId4"/>
    <p:sldLayoutId id="2147483669" r:id="rId5"/>
    <p:sldLayoutId id="2147483670" r:id="rId6"/>
    <p:sldLayoutId id="2147483650" r:id="rId7"/>
    <p:sldLayoutId id="2147483664" r:id="rId8"/>
    <p:sldLayoutId id="2147483662" r:id="rId9"/>
    <p:sldLayoutId id="2147483663" r:id="rId10"/>
    <p:sldLayoutId id="2147483651" r:id="rId11"/>
    <p:sldLayoutId id="2147483652" r:id="rId12"/>
    <p:sldLayoutId id="2147483671" r:id="rId13"/>
    <p:sldLayoutId id="2147483665" r:id="rId14"/>
    <p:sldLayoutId id="2147483666" r:id="rId15"/>
    <p:sldLayoutId id="2147483667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nuale Medium" pitchFamily="2" charset="-93"/>
          <a:ea typeface="Manuale Medium" pitchFamily="2" charset="-93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BB5646-8862-0B72-BE42-49F980E38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1C74DB1-FBEF-8BFB-E39F-D6034F4D9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91AC4C-CE89-0F8D-2B19-D13D514D3F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44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4A7EF8-5732-4182-EBA9-FBC0ED5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DF3E29-C05A-2FAC-C28E-7DCEC2566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5CA944-DCB7-5F4A-A45E-80BFCE7D7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1CF600B-FE2B-6B2C-8A1F-604148AAA6C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2C037EF-021B-6EB4-4DB8-401DD1A31E6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20FB20-2DEE-9E77-F1C0-25BA116C634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067C634-9AFF-F070-05B1-60AE492F425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8C4C136-F609-3480-351A-9D503FA96AE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F2BF247-697C-A1F0-A986-9005C6020A1D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4DF99FB-1377-3638-E843-F05733C83E38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7CAE2-B68A-4F9F-37CE-AC2C7201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75" y="317372"/>
            <a:ext cx="449200" cy="5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8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89D063B-5A40-255E-F3C1-DB7451B7F5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B824E21-A52D-CF10-D1AE-0370628A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38721C7-CF31-40D2-4979-A06BFA1C7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7314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C15E38-7414-1EDC-B22C-82F40D02EE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43C5-B746-43A8-FE25-D278FE36B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173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1CD7-0F5B-FED9-047B-42AB36B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8259D-95CB-71D8-300A-A94360738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DFFC8BDB-A949-DE41-5260-41A469620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39943"/>
              </p:ext>
            </p:extLst>
          </p:nvPr>
        </p:nvGraphicFramePr>
        <p:xfrm>
          <a:off x="304800" y="2387728"/>
          <a:ext cx="11582400" cy="41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78575811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4190762246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400553049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1698871878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290242170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Heading</a:t>
                      </a:r>
                      <a:endParaRPr lang="vi-VN" sz="1600" b="0" dirty="0">
                        <a:solidFill>
                          <a:srgbClr val="12406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rgbClr val="FECE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Heading</a:t>
                      </a:r>
                      <a:endParaRPr lang="vi-VN" sz="1600" b="0" dirty="0">
                        <a:solidFill>
                          <a:srgbClr val="12406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rgbClr val="FECE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Heading</a:t>
                      </a:r>
                      <a:endParaRPr lang="vi-VN" sz="1600" b="0">
                        <a:solidFill>
                          <a:srgbClr val="12406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rgbClr val="FECE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Heading</a:t>
                      </a:r>
                      <a:endParaRPr lang="vi-VN" sz="1600" b="0">
                        <a:solidFill>
                          <a:srgbClr val="12406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rgbClr val="FECE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Heading</a:t>
                      </a:r>
                      <a:endParaRPr lang="vi-VN" sz="1600" b="0">
                        <a:solidFill>
                          <a:srgbClr val="12406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>
                    <a:solidFill>
                      <a:srgbClr val="FEC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6589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amet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consectetur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adipiscing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elit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  <a:endParaRPr lang="vi-VN" sz="1000" dirty="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amet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consectetur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adipiscing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elit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  <a:endParaRPr lang="vi-VN" sz="1000" dirty="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71593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amet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consectetur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adipiscing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elit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  <a:endParaRPr lang="vi-VN" sz="1000" dirty="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223121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65559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1391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amet, consectetur adipiscing elit.</a:t>
                      </a:r>
                      <a:endParaRPr lang="vi-VN" sz="100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Lorem ipsum dolor sit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amet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consectetur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adipiscing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elit</a:t>
                      </a:r>
                      <a:r>
                        <a:rPr lang="en-US" sz="1000" dirty="0">
                          <a:solidFill>
                            <a:srgbClr val="12406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  <a:endParaRPr lang="vi-VN" sz="1000" dirty="0">
                        <a:solidFill>
                          <a:srgbClr val="12406A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9426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45F4E07-EB26-CD20-9133-B403B9C13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75" y="317372"/>
            <a:ext cx="449200" cy="5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1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3426-FFD0-9CC5-D2AC-91590CB4F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636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784D5-DE5E-67A7-CC40-6CEB4E4B9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20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A922A5-511D-4126-B28C-17FEA8416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23078E-9932-7320-95EA-064321A4F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58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6CEA-E884-99C1-40BE-BBAD3AEE6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5906D-2722-3A27-D055-66A5D5BD9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84D4-A744-F7D7-AA39-04FE5953A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898AD-5FE8-6D64-0DF2-E673706D3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22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22AEB-E3A7-A0B9-E965-204E8EFAE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0B957-9AAE-24FC-7569-A9FC00672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195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625-7D76-EAF5-510E-5200413A3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CB1CA-DA92-3B65-8DD1-1418D8EB2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44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D6E4-917E-834A-D8E2-0A5C46B8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E75232-0DF2-98EF-C213-1767208F3F3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03EEE-3A5F-7300-F691-7579E36A8A4E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B53389-EF79-9370-A670-37291B0C6C4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981386-DCC1-D1E9-B088-1570CF11885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F53B-930B-6EB7-0830-04B3D5EA4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923AB7-56DD-F1C4-108A-32E9184E2F1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418DE3-35B4-CAC4-82A0-2810F87AA8B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EB55E6-BDBC-4810-08AA-1985826A990A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458231-B368-95C2-7871-E8F39724103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14186A-CADA-1C49-9447-7C71EBAB4C19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50E0C6-A347-1243-1C07-C2D3CCA265E1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AF3892-F622-2582-16BE-09A65DF56C58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4B0EC-5903-DC7F-FFEF-5A5C244A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75" y="317372"/>
            <a:ext cx="449200" cy="5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A9DD63A-B50B-8046-D7CF-8E8B3DA0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5F512E0-179F-7E71-F02E-4334B615B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0F26B59-A8D4-8836-3850-E1150DBD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7C3953-9B33-C462-1CB7-A260AC64819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16D2093-C7DD-A048-2CAE-1F0502599B7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7DE3C0-D5D0-BCAD-2631-2E6B497A6C7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6E700F-A932-831A-5FC0-6753F9B90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75" y="317372"/>
            <a:ext cx="449200" cy="5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0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4D268C-69DA-E51B-CC54-1454CECB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67C989-77C8-998B-0A85-AC9DA3B1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A528A1-1590-CAA3-48EB-7ECB7640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A93E90-FACF-733E-E319-91C5006815C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56E4134-C61E-B940-747C-B88C9ED2DB9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1BC36E8-0693-2E8F-57E0-ABDB2BE9728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DD28FC6-79BC-4A69-7497-EBAE9C6CD9A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005455-D54D-C06A-124C-06F0E7CB790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3B99FB-75F5-1151-9AA6-D4AEE9FB0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75" y="317372"/>
            <a:ext cx="449200" cy="5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255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Inter</vt:lpstr>
      <vt:lpstr>Manuale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</dc:creator>
  <cp:lastModifiedBy>Nghiem Phuc,Hieu</cp:lastModifiedBy>
  <cp:revision>14</cp:revision>
  <dcterms:created xsi:type="dcterms:W3CDTF">2024-04-08T09:14:53Z</dcterms:created>
  <dcterms:modified xsi:type="dcterms:W3CDTF">2025-05-16T00:46:15Z</dcterms:modified>
</cp:coreProperties>
</file>